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74" r:id="rId1"/>
  </p:sldMasterIdLst>
  <p:sldIdLst>
    <p:sldId id="259" r:id="rId2"/>
    <p:sldId id="260" r:id="rId3"/>
    <p:sldId id="261" r:id="rId4"/>
    <p:sldId id="262" r:id="rId5"/>
  </p:sldIdLst>
  <p:sldSz cx="12192000" cy="685800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A5E6DA2-CCC8-400A-B092-EDA19216B1F2}">
          <p14:sldIdLst/>
        </p14:section>
        <p14:section name="Раздел без заголовка" id="{FF43D9E6-E5D9-47F3-B178-02EF00B60BCE}">
          <p14:sldIdLst>
            <p14:sldId id="259"/>
            <p14:sldId id="260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81" y="802300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6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02AA-16BD-4E09-9721-F7BE9D1E1FDB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1" y="329309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5" y="798973"/>
            <a:ext cx="811019" cy="503578"/>
          </a:xfrm>
        </p:spPr>
        <p:txBody>
          <a:bodyPr/>
          <a:lstStyle/>
          <a:p>
            <a:fld id="{2BE8B373-640B-4599-B5BE-EBF11FC66B9A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331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02AA-16BD-4E09-9721-F7BE9D1E1FDB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8B373-640B-4599-B5BE-EBF11FC66B9A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958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5"/>
            <a:ext cx="1615743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3" y="798975"/>
            <a:ext cx="7828831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02AA-16BD-4E09-9721-F7BE9D1E1FDB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8B373-640B-4599-B5BE-EBF11FC66B9A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5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4660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02AA-16BD-4E09-9721-F7BE9D1E1FDB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8B373-640B-4599-B5BE-EBF11FC66B9A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8142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5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7"/>
            <a:ext cx="8630447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02AA-16BD-4E09-9721-F7BE9D1E1FDB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8B373-640B-4599-B5BE-EBF11FC66B9A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7173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91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9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02AA-16BD-4E09-9721-F7BE9D1E1FDB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8B373-640B-4599-B5BE-EBF11FC66B9A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8424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2" y="804165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51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71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3" y="2023005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3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02AA-16BD-4E09-9721-F7BE9D1E1FDB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8B373-640B-4599-B5BE-EBF11FC66B9A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5107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02AA-16BD-4E09-9721-F7BE9D1E1FDB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8B373-640B-4599-B5BE-EBF11FC66B9A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9253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02AA-16BD-4E09-9721-F7BE9D1E1FDB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8B373-640B-4599-B5BE-EBF11FC66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110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2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1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2" y="3205493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02AA-16BD-4E09-9721-F7BE9D1E1FDB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8B373-640B-4599-B5BE-EBF11FC66B9A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167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8" y="482172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7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4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30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3" y="5469858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63802AA-16BD-4E09-9721-F7BE9D1E1FDB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3" y="318642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8B373-640B-4599-B5BE-EBF11FC66B9A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3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0977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8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80" y="804521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80" y="2015734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802AA-16BD-4E09-9721-F7BE9D1E1FDB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9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1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BE8B373-640B-4599-B5BE-EBF11FC66B9A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997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5" r:id="rId1"/>
    <p:sldLayoutId id="2147484476" r:id="rId2"/>
    <p:sldLayoutId id="2147484477" r:id="rId3"/>
    <p:sldLayoutId id="2147484478" r:id="rId4"/>
    <p:sldLayoutId id="2147484479" r:id="rId5"/>
    <p:sldLayoutId id="2147484480" r:id="rId6"/>
    <p:sldLayoutId id="2147484481" r:id="rId7"/>
    <p:sldLayoutId id="2147484482" r:id="rId8"/>
    <p:sldLayoutId id="2147484483" r:id="rId9"/>
    <p:sldLayoutId id="2147484484" r:id="rId10"/>
    <p:sldLayoutId id="21474844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3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8ACC47-CE65-2997-8A58-7A4FFFC4B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070" y="304800"/>
            <a:ext cx="4426226" cy="629478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696E48-67A3-EB18-C7AC-B2ED07DBC5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73150" y="556592"/>
            <a:ext cx="5552661" cy="5830957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/>
            <a:r>
              <a:rPr lang="kk-KZ" sz="2400" b="1" i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Темирбекова Диляра</a:t>
            </a:r>
          </a:p>
          <a:p>
            <a:pPr algn="ctr"/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«</a:t>
            </a:r>
            <a:r>
              <a:rPr lang="kk-K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А» сынып оқушысы </a:t>
            </a:r>
          </a:p>
          <a:p>
            <a:pPr algn="l"/>
            <a:r>
              <a:rPr lang="kk-K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 тәртібі үлгілі , озат оқитын оқушы.Олимпиадалардың белсенді қатысушысы. Сонымен қатар спорттық жетістектері де аз емес. </a:t>
            </a:r>
          </a:p>
          <a:p>
            <a:pPr algn="l"/>
            <a:r>
              <a:rPr lang="kk-K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Мақсаты: Оқушыларға арналған арнайы үйірмелер ашып, жүлделі орын алуға жұмыс жасау.</a:t>
            </a:r>
          </a:p>
          <a:p>
            <a:pPr algn="l"/>
            <a:r>
              <a:rPr lang="kk-K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Өмірлік ұстанымы: </a:t>
            </a:r>
            <a:r>
              <a:rPr lang="kk-KZ" sz="24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«Адамдар сенен көмек сұраса,қол ұшын созудан бас тартпа</a:t>
            </a:r>
            <a:r>
              <a:rPr lang="kk-KZ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!»</a:t>
            </a:r>
            <a:endParaRPr lang="ru-RU" sz="2400" i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680D603-3A9B-F807-354E-4F28A0E5DE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071" y="304799"/>
            <a:ext cx="4426226" cy="6248401"/>
          </a:xfrm>
          <a:prstGeom prst="rect">
            <a:avLst/>
          </a:prstGeom>
          <a:ln w="190500" cap="sq">
            <a:solidFill>
              <a:schemeClr val="bg2">
                <a:lumMod val="75000"/>
              </a:schemeClr>
            </a:solidFill>
            <a:prstDash val="solid"/>
            <a:miter lim="800000"/>
          </a:ln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A674E32-22AE-7B68-AC0A-C78DCCF68F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244" y="5217629"/>
            <a:ext cx="3829878" cy="92130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bg2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47488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AB979-FEB5-D4C9-B116-A13FF345A3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5861" y="304800"/>
            <a:ext cx="4439480" cy="609599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D397410-2267-8681-AA60-53ED0E30DF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50225" y="543340"/>
            <a:ext cx="5128592" cy="556591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ctr"/>
            <a:r>
              <a:rPr lang="kk-KZ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Асанова Дарига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«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А» сынып оқушысы </a:t>
            </a:r>
          </a:p>
          <a:p>
            <a:pPr algn="l"/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 тәртібі үлгілі .</a:t>
            </a:r>
            <a:r>
              <a:rPr lang="kk-KZ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Ғылыми жобалардың белсенді қатысушысы. </a:t>
            </a: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Мектеп шараларына белсенді қатысып қана қоймай, мектеп өміріне жауапкершілікпен қарайды</a:t>
            </a:r>
            <a:endParaRPr lang="kk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Мақсаты: менің мақсатым әр түрлі шаралар ұйымдастыру, интеллектуалдық сайыстар өткізу,оқушыларды еңбекке тарту және қайрымдылық акциясын өткізу</a:t>
            </a:r>
          </a:p>
          <a:p>
            <a:pPr algn="l"/>
            <a:endParaRPr lang="kk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Өмірлік ұстанымы: </a:t>
            </a:r>
            <a:r>
              <a:rPr lang="kk-KZ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«Маңыздысы-білім мөлшері емес, олардың сапасы.</a:t>
            </a:r>
            <a:r>
              <a:rPr lang="kk-K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85BCCA8-97EB-3C96-034C-F48FE221BD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29" y="233571"/>
            <a:ext cx="4770783" cy="61672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bg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9FF7A46-9FD8-A1BB-E179-2B49497760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0662" y="5187949"/>
            <a:ext cx="3829878" cy="92130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bg2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794576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32CBDB-0886-A112-35C7-AEE1C5099B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373" y="410817"/>
            <a:ext cx="4518991" cy="605624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02A4744-98A1-495F-C89C-A5F7775FF0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50227" y="530087"/>
            <a:ext cx="5791201" cy="580445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lnSpc>
                <a:spcPct val="90000"/>
              </a:lnSpc>
              <a:buClrTx/>
              <a:buSzTx/>
              <a:defRPr/>
            </a:pPr>
            <a:r>
              <a:rPr lang="kk-KZ" b="1" i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Новожилова Карина</a:t>
            </a:r>
            <a:endParaRPr lang="kk-KZ" sz="2400" b="1" i="1" u="sng" cap="none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ClrTx/>
              <a:buSzTx/>
              <a:defRPr/>
            </a:pPr>
            <a:r>
              <a:rPr lang="ru-RU" sz="2400" cap="none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«</a:t>
            </a:r>
            <a:r>
              <a:rPr lang="kk-KZ" sz="2400" cap="none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А» сынып оқушысы </a:t>
            </a:r>
          </a:p>
          <a:p>
            <a:pPr>
              <a:lnSpc>
                <a:spcPct val="90000"/>
              </a:lnSpc>
              <a:buClrTx/>
              <a:buSzTx/>
              <a:defRPr/>
            </a:pPr>
            <a:r>
              <a:rPr lang="kk-KZ" sz="2400" cap="none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 тәртібі үлгілі. 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Аудандық , облыстық олимпиадалардың жүлдегері. Сонымен қатар сынып ішінде туып жатқан қиындықтарды тез шеше біліп, қолдау көрсетуге дайын тұрады.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ClrTx/>
              <a:buSzTx/>
              <a:defRPr/>
            </a:pPr>
            <a:r>
              <a:rPr lang="kk-KZ" sz="2400" cap="none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Мақсаты: Оқушыларды біріктіру үшін топтық жұмыстар жасау,түрлі олимпиадаларға қатыстырып,жетістіктерге жеткізу.</a:t>
            </a:r>
          </a:p>
          <a:p>
            <a:pPr>
              <a:lnSpc>
                <a:spcPct val="90000"/>
              </a:lnSpc>
              <a:buClrTx/>
              <a:buSzTx/>
              <a:defRPr/>
            </a:pPr>
            <a:r>
              <a:rPr lang="kk-KZ" sz="2400" cap="none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Өмірлік ұстанымы: </a:t>
            </a:r>
            <a:r>
              <a:rPr lang="kk-KZ" sz="2400" b="1" i="1" cap="none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«Алынбайтын асу, бағынбайтын белес, шешілмейтін түйін жоқ.</a:t>
            </a:r>
            <a:r>
              <a:rPr lang="kk-KZ" sz="2400" i="1" cap="none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i="1" cap="none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955FC19-8E45-FD53-1606-22F6DC4A54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373" y="410817"/>
            <a:ext cx="4518991" cy="60562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bg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DE63539-E0F4-3AA9-BBC5-24FF8C01DD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929" y="5102087"/>
            <a:ext cx="3829878" cy="92130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bg2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376451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921C60-ED25-7A86-3744-5167B1D11B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8870" y="344557"/>
            <a:ext cx="4572000" cy="615563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BDC7437-0783-4C14-A82D-9259A88112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1" y="344559"/>
            <a:ext cx="5049078" cy="5738191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kk-KZ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Сулейменов Максат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«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А» сынып оқушысы </a:t>
            </a:r>
          </a:p>
          <a:p>
            <a:pPr algn="l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 тәртібі өте жақсы.Озат оқушы.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Айқанат» республикалық олимпиадасының жеңімпазы.  </a:t>
            </a:r>
          </a:p>
          <a:p>
            <a:pPr algn="l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Мақсаты:Оқушылар мен мұғалімдердің ара-қатынасын жақсарту, мектептегі білім денгейін көтеру.</a:t>
            </a:r>
          </a:p>
          <a:p>
            <a:pPr algn="l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Өмірлік ұстанымы: </a:t>
            </a:r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 Оқы ,оқы және оқы!</a:t>
            </a: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6765DD1-D924-265A-BA53-05526FC44A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871" y="251791"/>
            <a:ext cx="4572000" cy="626165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E8700C3-9995-E55B-B224-2AE87C3F37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931" y="5124863"/>
            <a:ext cx="3829878" cy="92130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bg2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593342921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110</TotalTime>
  <Words>227</Words>
  <Application>Microsoft Office PowerPoint</Application>
  <PresentationFormat>Широкоэкранный</PresentationFormat>
  <Paragraphs>21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Галерея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Мектеп президенттігіне үміткер</dc:title>
  <dc:creator>ирина</dc:creator>
  <cp:lastModifiedBy>Айбол Айт</cp:lastModifiedBy>
  <cp:revision>3</cp:revision>
  <cp:lastPrinted>2022-09-06T17:07:45Z</cp:lastPrinted>
  <dcterms:created xsi:type="dcterms:W3CDTF">2022-09-06T03:00:33Z</dcterms:created>
  <dcterms:modified xsi:type="dcterms:W3CDTF">2022-09-07T12:26:05Z</dcterms:modified>
</cp:coreProperties>
</file>